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79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CCA285-B562-49AF-BE05-4B3442CB170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495B2CD-9E23-4762-A3BD-5396BB730AA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8EC9DE3-30F9-4CDC-9D27-514DD45860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CAF875-5718-4429-979D-2981E9FEFBB9}" type="datetimeFigureOut">
              <a:rPr lang="en-US" smtClean="0"/>
              <a:t>10/11/2021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CAEDF3-7AF1-4A4F-8F6F-97CC759B0C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CD4352B-9B54-4B14-BD5A-CC5DEFAA72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914C9-C861-4DB9-803C-A5E9FE7206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76016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C1E5CB-8238-4B13-B84C-FAF5C0D9F9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75BBE8F-8236-4C78-A069-BE91C1EDF09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9D26B0-E5F9-4C76-ACD5-1BDAB47146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CAF875-5718-4429-979D-2981E9FEFBB9}" type="datetimeFigureOut">
              <a:rPr lang="en-US" smtClean="0"/>
              <a:t>10/11/2021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CE6C09-3BF1-4D6D-9AD1-B240855346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6BBAB1E-AD6C-4A51-B921-14379E3A9B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914C9-C861-4DB9-803C-A5E9FE7206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07150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4BB7466-72FA-4334-9507-16A232BC074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30D320A-88E7-48B3-B100-8073F10D332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3E7B67-5B2C-477B-9F75-E9CAA59275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CAF875-5718-4429-979D-2981E9FEFBB9}" type="datetimeFigureOut">
              <a:rPr lang="en-US" smtClean="0"/>
              <a:t>10/11/2021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9645274-879A-47CB-A34C-3DB33FE79F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F74487-2F84-48B1-9298-17ADB09DEE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914C9-C861-4DB9-803C-A5E9FE7206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59349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638137-E376-4F11-B77F-891448E91D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DD8BC0-759D-475D-B188-514AE85D42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4096970-CDC6-4CAE-A246-B7FAFABC7C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CAF875-5718-4429-979D-2981E9FEFBB9}" type="datetimeFigureOut">
              <a:rPr lang="en-US" smtClean="0"/>
              <a:t>10/11/2021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C565CEF-F6F5-4576-886B-A1123F2D4C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47F5C9-CDB5-4E3D-8314-A5DB89A929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914C9-C861-4DB9-803C-A5E9FE7206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53822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B8A53C-7404-4EDD-99E7-6565C0CDED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38F0859-1FF3-40DD-8922-24C330135B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CF1661-9CE3-421A-A009-262F487867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CAF875-5718-4429-979D-2981E9FEFBB9}" type="datetimeFigureOut">
              <a:rPr lang="en-US" smtClean="0"/>
              <a:t>10/11/2021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3B6925C-E1F7-4A87-903E-9393CF0481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41D0A1-5C47-4544-AE50-75DF146E98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914C9-C861-4DB9-803C-A5E9FE7206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05347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71319D-EA2E-4867-8615-EF41F53F6D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DCD4F5-73D7-4A2B-9DF4-467DDB851B4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F0C5604-DE7D-4E13-98F2-9CEF23018A0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23F6A3E-D0DB-4820-A551-0CF56853F4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CAF875-5718-4429-979D-2981E9FEFBB9}" type="datetimeFigureOut">
              <a:rPr lang="en-US" smtClean="0"/>
              <a:t>10/11/2021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1AB02C2-E957-4BF0-A886-4D246202D8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704523A-9EAD-4A25-805A-B91A3BE2A8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914C9-C861-4DB9-803C-A5E9FE7206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07881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B8BFE7-A45F-41AF-85FD-469A7A2E8E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685B670-CA69-4018-99BD-FE0B824A250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E9C1E5B-C5C0-4318-BF11-9D373544781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FF099AD-3D05-4486-BB26-F88818A8A07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16AD0D5-EB01-4818-BD7C-0997E397085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7B7A191-192A-4469-A2A8-E8CBE21E4C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CAF875-5718-4429-979D-2981E9FEFBB9}" type="datetimeFigureOut">
              <a:rPr lang="en-US" smtClean="0"/>
              <a:t>10/11/2021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941CCED-324A-4986-A29D-79783D900A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23C2294-9CBF-4DDC-8709-2F1F898F31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914C9-C861-4DB9-803C-A5E9FE7206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37651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D54D63-B1EB-4EE6-A586-F42CD18518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B4C5B4F-A873-410B-B7AE-B4398CB948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CAF875-5718-4429-979D-2981E9FEFBB9}" type="datetimeFigureOut">
              <a:rPr lang="en-US" smtClean="0"/>
              <a:t>10/11/2021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D54FCD9-2A35-41F6-8384-3955DAC517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EBC0658-A7F2-476A-BA15-9F37BB6F82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914C9-C861-4DB9-803C-A5E9FE7206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06690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354008A-FFF1-44CA-994D-CC8A7AEE3E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CAF875-5718-4429-979D-2981E9FEFBB9}" type="datetimeFigureOut">
              <a:rPr lang="en-US" smtClean="0"/>
              <a:t>10/11/2021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0298451-0A36-4C16-9E61-300C570B74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DB2F90D-E11E-4BBF-9F40-F197914E2B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914C9-C861-4DB9-803C-A5E9FE7206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70214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AECBAC-ACFF-43A5-B24F-729812F63C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963885-D44D-4AD9-A9EF-8B293548CE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84C3CB6-DE3A-432F-9EC4-2FF9E2CD2B1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F4F563F-D50D-4E10-A737-F2F068D9AB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CAF875-5718-4429-979D-2981E9FEFBB9}" type="datetimeFigureOut">
              <a:rPr lang="en-US" smtClean="0"/>
              <a:t>10/11/2021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12EBE52-C28C-40F8-A743-123959535C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731C610-173E-4E17-9184-06D2A34852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914C9-C861-4DB9-803C-A5E9FE7206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94198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5C9DF9-9F58-4363-B914-216093A637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C72731A-B638-4027-8128-BA67C7D3CDB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FFFB400-0A88-449E-8385-3CEC840EB8B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679B853-6F00-4BF3-A09D-BBD0571B45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CAF875-5718-4429-979D-2981E9FEFBB9}" type="datetimeFigureOut">
              <a:rPr lang="en-US" smtClean="0"/>
              <a:t>10/11/2021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906F28C-66D9-4C80-996A-56A016B4D6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3373E6E-D5F5-4EA4-87E3-1298B65645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914C9-C861-4DB9-803C-A5E9FE7206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98016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3203C69-DFEA-4A8C-8BA5-8CE18B014C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2AEF491-5754-43B5-943F-8837586828B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4A722E9-E4BE-4854-8C0B-D919BBD0CAB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CAF875-5718-4429-979D-2981E9FEFBB9}" type="datetimeFigureOut">
              <a:rPr lang="en-US" smtClean="0"/>
              <a:t>10/11/2021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4957651-7097-4D2B-B597-24B3F61AF37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21D2ECD-387B-41E1-B18D-3AF18E8DA58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C914C9-C861-4DB9-803C-A5E9FE7206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89072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F544715B-1AC7-43D7-8BE3-EA7BB248FFE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62075" y="1147444"/>
            <a:ext cx="4467849" cy="45631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71456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Chris Thomson</dc:creator>
  <cp:lastModifiedBy>Chris Thomson</cp:lastModifiedBy>
  <cp:revision>1</cp:revision>
  <dcterms:created xsi:type="dcterms:W3CDTF">2021-10-11T10:11:53Z</dcterms:created>
  <dcterms:modified xsi:type="dcterms:W3CDTF">2021-10-11T10:12:29Z</dcterms:modified>
</cp:coreProperties>
</file>