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CA285-B562-49AF-BE05-4B3442CB17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95B2CD-9E23-4762-A3BD-5396BB730A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EC9DE3-30F9-4CDC-9D27-514DD4586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AF875-5718-4429-979D-2981E9FEFBB9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AEDF3-7AF1-4A4F-8F6F-97CC759B0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D4352B-9B54-4B14-BD5A-CC5DEFAA7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14C9-C861-4DB9-803C-A5E9FE720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01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1E5CB-8238-4B13-B84C-FAF5C0D9F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5BBE8F-8236-4C78-A069-BE91C1EDF0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D26B0-E5F9-4C76-ACD5-1BDAB4714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AF875-5718-4429-979D-2981E9FEFBB9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E6C09-3BF1-4D6D-9AD1-B24085534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BAB1E-AD6C-4A51-B921-14379E3A9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14C9-C861-4DB9-803C-A5E9FE720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715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BB7466-72FA-4334-9507-16A232BC07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0D320A-88E7-48B3-B100-8073F10D33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E7B67-5B2C-477B-9F75-E9CAA5927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AF875-5718-4429-979D-2981E9FEFBB9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45274-879A-47CB-A34C-3DB33FE79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74487-2F84-48B1-9298-17ADB09DE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14C9-C861-4DB9-803C-A5E9FE720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934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38137-E376-4F11-B77F-891448E91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D8BC0-759D-475D-B188-514AE85D4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096970-CDC6-4CAE-A246-B7FAFABC7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AF875-5718-4429-979D-2981E9FEFBB9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565CEF-F6F5-4576-886B-A1123F2D4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47F5C9-CDB5-4E3D-8314-A5DB89A92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14C9-C861-4DB9-803C-A5E9FE720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82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8A53C-7404-4EDD-99E7-6565C0CDE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8F0859-1FF3-40DD-8922-24C330135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F1661-9CE3-421A-A009-262F48786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AF875-5718-4429-979D-2981E9FEFBB9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B6925C-E1F7-4A87-903E-9393CF048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1D0A1-5C47-4544-AE50-75DF146E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14C9-C861-4DB9-803C-A5E9FE720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534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1319D-EA2E-4867-8615-EF41F53F6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CD4F5-73D7-4A2B-9DF4-467DDB851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0C5604-DE7D-4E13-98F2-9CEF23018A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3F6A3E-D0DB-4820-A551-0CF56853F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AF875-5718-4429-979D-2981E9FEFBB9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B02C2-E957-4BF0-A886-4D246202D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4523A-9EAD-4A25-805A-B91A3BE2A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14C9-C861-4DB9-803C-A5E9FE720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788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8BFE7-A45F-41AF-85FD-469A7A2E8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85B670-CA69-4018-99BD-FE0B824A25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9C1E5B-C5C0-4318-BF11-9D37354478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F099AD-3D05-4486-BB26-F88818A8A0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6AD0D5-EB01-4818-BD7C-0997E39708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B7A191-192A-4469-A2A8-E8CBE21E4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AF875-5718-4429-979D-2981E9FEFBB9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1CCED-324A-4986-A29D-79783D900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3C2294-9CBF-4DDC-8709-2F1F898F3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14C9-C861-4DB9-803C-A5E9FE720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765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54D63-B1EB-4EE6-A586-F42CD1851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4C5B4F-A873-410B-B7AE-B4398CB94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AF875-5718-4429-979D-2981E9FEFBB9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4FCD9-2A35-41F6-8384-3955DAC5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0658-A7F2-476A-BA15-9F37BB6F8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14C9-C861-4DB9-803C-A5E9FE720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669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54008A-FFF1-44CA-994D-CC8A7AEE3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AF875-5718-4429-979D-2981E9FEFBB9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98451-0A36-4C16-9E61-300C570B7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B2F90D-E11E-4BBF-9F40-F197914E2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14C9-C861-4DB9-803C-A5E9FE720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021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ECBAC-ACFF-43A5-B24F-729812F63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63885-D44D-4AD9-A9EF-8B293548C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4C3CB6-DE3A-432F-9EC4-2FF9E2CD2B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4F563F-D50D-4E10-A737-F2F068D9A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AF875-5718-4429-979D-2981E9FEFBB9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2EBE52-C28C-40F8-A743-123959535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1C610-173E-4E17-9184-06D2A3485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14C9-C861-4DB9-803C-A5E9FE720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419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C9DF9-9F58-4363-B914-216093A63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72731A-B638-4027-8128-BA67C7D3C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FFB400-0A88-449E-8385-3CEC840EB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9B853-6F00-4BF3-A09D-BBD0571B4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AF875-5718-4429-979D-2981E9FEFBB9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06F28C-66D9-4C80-996A-56A016B4D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373E6E-D5F5-4EA4-87E3-1298B6564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14C9-C861-4DB9-803C-A5E9FE720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801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203C69-DFEA-4A8C-8BA5-8CE18B014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AEF491-5754-43B5-943F-883758682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A722E9-E4BE-4854-8C0B-D919BBD0CA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AF875-5718-4429-979D-2981E9FEFBB9}" type="datetimeFigureOut">
              <a:rPr lang="en-US" smtClean="0"/>
              <a:t>10/11/2021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57651-7097-4D2B-B597-24B3F61AF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D2ECD-387B-41E1-B18D-3AF18E8DA5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914C9-C861-4DB9-803C-A5E9FE720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907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44715B-1AC7-43D7-8BE3-EA7BB248F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2075" y="1147444"/>
            <a:ext cx="4467849" cy="456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45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Thomson</dc:creator>
  <cp:lastModifiedBy>Chris Thomson</cp:lastModifiedBy>
  <cp:revision>1</cp:revision>
  <dcterms:created xsi:type="dcterms:W3CDTF">2021-10-11T10:11:53Z</dcterms:created>
  <dcterms:modified xsi:type="dcterms:W3CDTF">2021-10-11T10:12:29Z</dcterms:modified>
</cp:coreProperties>
</file>